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1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5720"/>
            <a:ext cx="18288000" cy="10378440"/>
          </a:xfrm>
          <a:custGeom>
            <a:avLst/>
            <a:gdLst/>
            <a:ahLst/>
            <a:cxnLst/>
            <a:rect r="r" b="b" t="t" l="l"/>
            <a:pathLst>
              <a:path h="10378440" w="18288000">
                <a:moveTo>
                  <a:pt x="0" y="0"/>
                </a:moveTo>
                <a:lnTo>
                  <a:pt x="18288000" y="0"/>
                </a:lnTo>
                <a:lnTo>
                  <a:pt x="18288000" y="10378440"/>
                </a:lnTo>
                <a:lnTo>
                  <a:pt x="0" y="103784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1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1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1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1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1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1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" r="0" b="-276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1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44" r="0" b="-444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1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5720"/>
            <a:ext cx="18288000" cy="10378440"/>
          </a:xfrm>
          <a:custGeom>
            <a:avLst/>
            <a:gdLst/>
            <a:ahLst/>
            <a:cxnLst/>
            <a:rect r="r" b="b" t="t" l="l"/>
            <a:pathLst>
              <a:path h="10378440" w="18288000">
                <a:moveTo>
                  <a:pt x="0" y="0"/>
                </a:moveTo>
                <a:lnTo>
                  <a:pt x="18288000" y="0"/>
                </a:lnTo>
                <a:lnTo>
                  <a:pt x="18288000" y="10378440"/>
                </a:lnTo>
                <a:lnTo>
                  <a:pt x="0" y="103784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1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1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1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344150"/>
          </a:xfrm>
          <a:custGeom>
            <a:avLst/>
            <a:gdLst/>
            <a:ahLst/>
            <a:cxnLst/>
            <a:rect r="r" b="b" t="t" l="l"/>
            <a:pathLst>
              <a:path h="10344150" w="18288000">
                <a:moveTo>
                  <a:pt x="0" y="0"/>
                </a:moveTo>
                <a:lnTo>
                  <a:pt x="18288000" y="0"/>
                </a:lnTo>
                <a:lnTo>
                  <a:pt x="18288000" y="10344150"/>
                </a:lnTo>
                <a:lnTo>
                  <a:pt x="0" y="103441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76" r="0" b="-276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1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" r="0" b="-276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1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44" r="0" b="-444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1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1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DAGtjbcJ3_0</dc:identifier>
  <dcterms:modified xsi:type="dcterms:W3CDTF">2011-08-01T06:04:30Z</dcterms:modified>
  <cp:revision>1</cp:revision>
  <dc:title>Blue Futuristic Business Presentation</dc:title>
</cp:coreProperties>
</file>